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553325" cy="3292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478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66" y="538838"/>
            <a:ext cx="5664994" cy="1146269"/>
          </a:xfrm>
        </p:spPr>
        <p:txBody>
          <a:bodyPr anchor="b"/>
          <a:lstStyle>
            <a:lvl1pPr algn="ctr">
              <a:defRPr sz="28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166" y="1729312"/>
            <a:ext cx="5664994" cy="794919"/>
          </a:xfrm>
        </p:spPr>
        <p:txBody>
          <a:bodyPr/>
          <a:lstStyle>
            <a:lvl1pPr marL="0" indent="0" algn="ctr">
              <a:buNone/>
              <a:defRPr sz="1152"/>
            </a:lvl1pPr>
            <a:lvl2pPr marL="219502" indent="0" algn="ctr">
              <a:buNone/>
              <a:defRPr sz="960"/>
            </a:lvl2pPr>
            <a:lvl3pPr marL="439003" indent="0" algn="ctr">
              <a:buNone/>
              <a:defRPr sz="864"/>
            </a:lvl3pPr>
            <a:lvl4pPr marL="658505" indent="0" algn="ctr">
              <a:buNone/>
              <a:defRPr sz="768"/>
            </a:lvl4pPr>
            <a:lvl5pPr marL="878007" indent="0" algn="ctr">
              <a:buNone/>
              <a:defRPr sz="768"/>
            </a:lvl5pPr>
            <a:lvl6pPr marL="1097509" indent="0" algn="ctr">
              <a:buNone/>
              <a:defRPr sz="768"/>
            </a:lvl6pPr>
            <a:lvl7pPr marL="1317010" indent="0" algn="ctr">
              <a:buNone/>
              <a:defRPr sz="768"/>
            </a:lvl7pPr>
            <a:lvl8pPr marL="1536512" indent="0" algn="ctr">
              <a:buNone/>
              <a:defRPr sz="768"/>
            </a:lvl8pPr>
            <a:lvl9pPr marL="1756014" indent="0" algn="ctr">
              <a:buNone/>
              <a:defRPr sz="76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25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50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5348" y="175294"/>
            <a:ext cx="1628686" cy="27902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291" y="175294"/>
            <a:ext cx="4791641" cy="27902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13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566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357" y="820833"/>
            <a:ext cx="6514743" cy="1369578"/>
          </a:xfrm>
        </p:spPr>
        <p:txBody>
          <a:bodyPr anchor="b"/>
          <a:lstStyle>
            <a:lvl1pPr>
              <a:defRPr sz="28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357" y="2203367"/>
            <a:ext cx="6514743" cy="720229"/>
          </a:xfrm>
        </p:spPr>
        <p:txBody>
          <a:bodyPr/>
          <a:lstStyle>
            <a:lvl1pPr marL="0" indent="0">
              <a:buNone/>
              <a:defRPr sz="1152">
                <a:solidFill>
                  <a:schemeClr val="tx1">
                    <a:tint val="82000"/>
                  </a:schemeClr>
                </a:solidFill>
              </a:defRPr>
            </a:lvl1pPr>
            <a:lvl2pPr marL="219502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2pPr>
            <a:lvl3pPr marL="439003" indent="0">
              <a:buNone/>
              <a:defRPr sz="864">
                <a:solidFill>
                  <a:schemeClr val="tx1">
                    <a:tint val="82000"/>
                  </a:schemeClr>
                </a:solidFill>
              </a:defRPr>
            </a:lvl3pPr>
            <a:lvl4pPr marL="658505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4pPr>
            <a:lvl5pPr marL="878007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5pPr>
            <a:lvl6pPr marL="1097509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6pPr>
            <a:lvl7pPr marL="1317010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7pPr>
            <a:lvl8pPr marL="1536512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8pPr>
            <a:lvl9pPr marL="1756014" indent="0">
              <a:buNone/>
              <a:defRPr sz="76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291" y="876469"/>
            <a:ext cx="3210163" cy="208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3871" y="876469"/>
            <a:ext cx="3210163" cy="208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62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75" y="175294"/>
            <a:ext cx="6514743" cy="6363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275" y="807114"/>
            <a:ext cx="3195410" cy="395554"/>
          </a:xfrm>
        </p:spPr>
        <p:txBody>
          <a:bodyPr anchor="b"/>
          <a:lstStyle>
            <a:lvl1pPr marL="0" indent="0">
              <a:buNone/>
              <a:defRPr sz="1152" b="1"/>
            </a:lvl1pPr>
            <a:lvl2pPr marL="219502" indent="0">
              <a:buNone/>
              <a:defRPr sz="960" b="1"/>
            </a:lvl2pPr>
            <a:lvl3pPr marL="439003" indent="0">
              <a:buNone/>
              <a:defRPr sz="864" b="1"/>
            </a:lvl3pPr>
            <a:lvl4pPr marL="658505" indent="0">
              <a:buNone/>
              <a:defRPr sz="768" b="1"/>
            </a:lvl4pPr>
            <a:lvl5pPr marL="878007" indent="0">
              <a:buNone/>
              <a:defRPr sz="768" b="1"/>
            </a:lvl5pPr>
            <a:lvl6pPr marL="1097509" indent="0">
              <a:buNone/>
              <a:defRPr sz="768" b="1"/>
            </a:lvl6pPr>
            <a:lvl7pPr marL="1317010" indent="0">
              <a:buNone/>
              <a:defRPr sz="768" b="1"/>
            </a:lvl7pPr>
            <a:lvl8pPr marL="1536512" indent="0">
              <a:buNone/>
              <a:defRPr sz="768" b="1"/>
            </a:lvl8pPr>
            <a:lvl9pPr marL="1756014" indent="0">
              <a:buNone/>
              <a:defRPr sz="7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275" y="1202668"/>
            <a:ext cx="3195410" cy="1768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3871" y="807114"/>
            <a:ext cx="3211147" cy="395554"/>
          </a:xfrm>
        </p:spPr>
        <p:txBody>
          <a:bodyPr anchor="b"/>
          <a:lstStyle>
            <a:lvl1pPr marL="0" indent="0">
              <a:buNone/>
              <a:defRPr sz="1152" b="1"/>
            </a:lvl1pPr>
            <a:lvl2pPr marL="219502" indent="0">
              <a:buNone/>
              <a:defRPr sz="960" b="1"/>
            </a:lvl2pPr>
            <a:lvl3pPr marL="439003" indent="0">
              <a:buNone/>
              <a:defRPr sz="864" b="1"/>
            </a:lvl3pPr>
            <a:lvl4pPr marL="658505" indent="0">
              <a:buNone/>
              <a:defRPr sz="768" b="1"/>
            </a:lvl4pPr>
            <a:lvl5pPr marL="878007" indent="0">
              <a:buNone/>
              <a:defRPr sz="768" b="1"/>
            </a:lvl5pPr>
            <a:lvl6pPr marL="1097509" indent="0">
              <a:buNone/>
              <a:defRPr sz="768" b="1"/>
            </a:lvl6pPr>
            <a:lvl7pPr marL="1317010" indent="0">
              <a:buNone/>
              <a:defRPr sz="768" b="1"/>
            </a:lvl7pPr>
            <a:lvl8pPr marL="1536512" indent="0">
              <a:buNone/>
              <a:defRPr sz="768" b="1"/>
            </a:lvl8pPr>
            <a:lvl9pPr marL="1756014" indent="0">
              <a:buNone/>
              <a:defRPr sz="7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3871" y="1202668"/>
            <a:ext cx="3211147" cy="1768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3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4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38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75" y="219498"/>
            <a:ext cx="2436144" cy="768244"/>
          </a:xfrm>
        </p:spPr>
        <p:txBody>
          <a:bodyPr anchor="b"/>
          <a:lstStyle>
            <a:lvl1pPr>
              <a:defRPr sz="15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1147" y="474056"/>
            <a:ext cx="3823871" cy="2339791"/>
          </a:xfrm>
        </p:spPr>
        <p:txBody>
          <a:bodyPr/>
          <a:lstStyle>
            <a:lvl1pPr>
              <a:defRPr sz="1536"/>
            </a:lvl1pPr>
            <a:lvl2pPr>
              <a:defRPr sz="1344"/>
            </a:lvl2pPr>
            <a:lvl3pPr>
              <a:defRPr sz="1152"/>
            </a:lvl3pPr>
            <a:lvl4pPr>
              <a:defRPr sz="960"/>
            </a:lvl4pPr>
            <a:lvl5pPr>
              <a:defRPr sz="960"/>
            </a:lvl5pPr>
            <a:lvl6pPr>
              <a:defRPr sz="960"/>
            </a:lvl6pPr>
            <a:lvl7pPr>
              <a:defRPr sz="960"/>
            </a:lvl7pPr>
            <a:lvl8pPr>
              <a:defRPr sz="960"/>
            </a:lvl8pPr>
            <a:lvl9pPr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75" y="987743"/>
            <a:ext cx="2436144" cy="1829915"/>
          </a:xfrm>
        </p:spPr>
        <p:txBody>
          <a:bodyPr/>
          <a:lstStyle>
            <a:lvl1pPr marL="0" indent="0">
              <a:buNone/>
              <a:defRPr sz="768"/>
            </a:lvl1pPr>
            <a:lvl2pPr marL="219502" indent="0">
              <a:buNone/>
              <a:defRPr sz="672"/>
            </a:lvl2pPr>
            <a:lvl3pPr marL="439003" indent="0">
              <a:buNone/>
              <a:defRPr sz="576"/>
            </a:lvl3pPr>
            <a:lvl4pPr marL="658505" indent="0">
              <a:buNone/>
              <a:defRPr sz="480"/>
            </a:lvl4pPr>
            <a:lvl5pPr marL="878007" indent="0">
              <a:buNone/>
              <a:defRPr sz="480"/>
            </a:lvl5pPr>
            <a:lvl6pPr marL="1097509" indent="0">
              <a:buNone/>
              <a:defRPr sz="480"/>
            </a:lvl6pPr>
            <a:lvl7pPr marL="1317010" indent="0">
              <a:buNone/>
              <a:defRPr sz="480"/>
            </a:lvl7pPr>
            <a:lvl8pPr marL="1536512" indent="0">
              <a:buNone/>
              <a:defRPr sz="480"/>
            </a:lvl8pPr>
            <a:lvl9pPr marL="1756014" indent="0">
              <a:buNone/>
              <a:defRPr sz="4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01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75" y="219498"/>
            <a:ext cx="2436144" cy="768244"/>
          </a:xfrm>
        </p:spPr>
        <p:txBody>
          <a:bodyPr anchor="b"/>
          <a:lstStyle>
            <a:lvl1pPr>
              <a:defRPr sz="15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1147" y="474056"/>
            <a:ext cx="3823871" cy="2339791"/>
          </a:xfrm>
        </p:spPr>
        <p:txBody>
          <a:bodyPr anchor="t"/>
          <a:lstStyle>
            <a:lvl1pPr marL="0" indent="0">
              <a:buNone/>
              <a:defRPr sz="1536"/>
            </a:lvl1pPr>
            <a:lvl2pPr marL="219502" indent="0">
              <a:buNone/>
              <a:defRPr sz="1344"/>
            </a:lvl2pPr>
            <a:lvl3pPr marL="439003" indent="0">
              <a:buNone/>
              <a:defRPr sz="1152"/>
            </a:lvl3pPr>
            <a:lvl4pPr marL="658505" indent="0">
              <a:buNone/>
              <a:defRPr sz="960"/>
            </a:lvl4pPr>
            <a:lvl5pPr marL="878007" indent="0">
              <a:buNone/>
              <a:defRPr sz="960"/>
            </a:lvl5pPr>
            <a:lvl6pPr marL="1097509" indent="0">
              <a:buNone/>
              <a:defRPr sz="960"/>
            </a:lvl6pPr>
            <a:lvl7pPr marL="1317010" indent="0">
              <a:buNone/>
              <a:defRPr sz="960"/>
            </a:lvl7pPr>
            <a:lvl8pPr marL="1536512" indent="0">
              <a:buNone/>
              <a:defRPr sz="960"/>
            </a:lvl8pPr>
            <a:lvl9pPr marL="1756014" indent="0">
              <a:buNone/>
              <a:defRPr sz="9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75" y="987743"/>
            <a:ext cx="2436144" cy="1829915"/>
          </a:xfrm>
        </p:spPr>
        <p:txBody>
          <a:bodyPr/>
          <a:lstStyle>
            <a:lvl1pPr marL="0" indent="0">
              <a:buNone/>
              <a:defRPr sz="768"/>
            </a:lvl1pPr>
            <a:lvl2pPr marL="219502" indent="0">
              <a:buNone/>
              <a:defRPr sz="672"/>
            </a:lvl2pPr>
            <a:lvl3pPr marL="439003" indent="0">
              <a:buNone/>
              <a:defRPr sz="576"/>
            </a:lvl3pPr>
            <a:lvl4pPr marL="658505" indent="0">
              <a:buNone/>
              <a:defRPr sz="480"/>
            </a:lvl4pPr>
            <a:lvl5pPr marL="878007" indent="0">
              <a:buNone/>
              <a:defRPr sz="480"/>
            </a:lvl5pPr>
            <a:lvl6pPr marL="1097509" indent="0">
              <a:buNone/>
              <a:defRPr sz="480"/>
            </a:lvl6pPr>
            <a:lvl7pPr marL="1317010" indent="0">
              <a:buNone/>
              <a:defRPr sz="480"/>
            </a:lvl7pPr>
            <a:lvl8pPr marL="1536512" indent="0">
              <a:buNone/>
              <a:defRPr sz="480"/>
            </a:lvl8pPr>
            <a:lvl9pPr marL="1756014" indent="0">
              <a:buNone/>
              <a:defRPr sz="4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28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91" y="175294"/>
            <a:ext cx="6514743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91" y="876469"/>
            <a:ext cx="6514743" cy="208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291" y="3051637"/>
            <a:ext cx="1699498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DE8F23-EB36-4DD0-9DE1-6614BB14EF5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2039" y="3051637"/>
            <a:ext cx="2549247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4536" y="3051637"/>
            <a:ext cx="1699498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74FE2-D7F7-4C73-81DF-39E359DE4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2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9003" rtl="0" eaLnBrk="1" latinLnBrk="0" hangingPunct="1">
        <a:lnSpc>
          <a:spcPct val="90000"/>
        </a:lnSpc>
        <a:spcBef>
          <a:spcPct val="0"/>
        </a:spcBef>
        <a:buNone/>
        <a:defRPr sz="21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51" indent="-109751" algn="l" defTabSz="439003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344" kern="1200">
          <a:solidFill>
            <a:schemeClr val="tx1"/>
          </a:solidFill>
          <a:latin typeface="+mn-lt"/>
          <a:ea typeface="+mn-ea"/>
          <a:cs typeface="+mn-cs"/>
        </a:defRPr>
      </a:lvl1pPr>
      <a:lvl2pPr marL="329253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2pPr>
      <a:lvl3pPr marL="548754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68256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4pPr>
      <a:lvl5pPr marL="987758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5pPr>
      <a:lvl6pPr marL="1207259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6pPr>
      <a:lvl7pPr marL="1426761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7pPr>
      <a:lvl8pPr marL="1646263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8pPr>
      <a:lvl9pPr marL="1865765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1pPr>
      <a:lvl2pPr marL="219502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2pPr>
      <a:lvl3pPr marL="439003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3pPr>
      <a:lvl4pPr marL="658505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4pPr>
      <a:lvl5pPr marL="878007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5pPr>
      <a:lvl6pPr marL="1097509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6pPr>
      <a:lvl7pPr marL="1317010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7pPr>
      <a:lvl8pPr marL="1536512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8pPr>
      <a:lvl9pPr marL="1756014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C3EBAE25-8868-91BE-4D0F-EF56FCA8E2F7}"/>
              </a:ext>
            </a:extLst>
          </p:cNvPr>
          <p:cNvGrpSpPr/>
          <p:nvPr/>
        </p:nvGrpSpPr>
        <p:grpSpPr>
          <a:xfrm>
            <a:off x="-24820" y="4853"/>
            <a:ext cx="7552356" cy="3428878"/>
            <a:chOff x="1114058" y="1364209"/>
            <a:chExt cx="7552356" cy="3428878"/>
          </a:xfrm>
        </p:grpSpPr>
        <p:pic>
          <p:nvPicPr>
            <p:cNvPr id="4" name="图片 1" descr="手机屏幕截图&#10;&#10;低可信度描述已自动生成">
              <a:extLst>
                <a:ext uri="{FF2B5EF4-FFF2-40B4-BE49-F238E27FC236}">
                  <a16:creationId xmlns:a16="http://schemas.microsoft.com/office/drawing/2014/main" id="{F7AA8359-3652-B103-E4C4-264CCF929E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" r="66714" b="16667"/>
            <a:stretch/>
          </p:blipFill>
          <p:spPr>
            <a:xfrm>
              <a:off x="1597123" y="1621244"/>
              <a:ext cx="2055796" cy="289508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F0BB3A3-7F66-2AFC-4C9D-8F0A803B3261}"/>
                </a:ext>
              </a:extLst>
            </p:cNvPr>
            <p:cNvGrpSpPr/>
            <p:nvPr/>
          </p:nvGrpSpPr>
          <p:grpSpPr>
            <a:xfrm>
              <a:off x="1687238" y="1374427"/>
              <a:ext cx="1919002" cy="276999"/>
              <a:chOff x="418454" y="556384"/>
              <a:chExt cx="2325225" cy="276999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2064F7-3463-3B62-55A4-4F6A0E2B264B}"/>
                  </a:ext>
                </a:extLst>
              </p:cNvPr>
              <p:cNvSpPr txBox="1"/>
              <p:nvPr/>
            </p:nvSpPr>
            <p:spPr>
              <a:xfrm>
                <a:off x="1132727" y="556384"/>
                <a:ext cx="16109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Infrared</a:t>
                </a:r>
                <a:endParaRPr lang="en-US" sz="1200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F4838D9-97D1-595F-B9AE-98441FAFB198}"/>
                  </a:ext>
                </a:extLst>
              </p:cNvPr>
              <p:cNvSpPr txBox="1"/>
              <p:nvPr/>
            </p:nvSpPr>
            <p:spPr>
              <a:xfrm>
                <a:off x="418454" y="556384"/>
                <a:ext cx="22211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RGB</a:t>
                </a:r>
                <a:endParaRPr lang="en-US" sz="1200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5E0C04-DD07-EFD0-F132-B8308F8EF7ED}"/>
                  </a:ext>
                </a:extLst>
              </p:cNvPr>
              <p:cNvSpPr txBox="1"/>
              <p:nvPr/>
            </p:nvSpPr>
            <p:spPr>
              <a:xfrm>
                <a:off x="2163062" y="556384"/>
                <a:ext cx="58061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2D65F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lang="en-US" sz="1200" dirty="0">
                  <a:solidFill>
                    <a:srgbClr val="2D65FC"/>
                  </a:solidFill>
                </a:endParaRPr>
              </a:p>
            </p:txBody>
          </p:sp>
        </p:grpSp>
        <p:pic>
          <p:nvPicPr>
            <p:cNvPr id="9" name="图片 1" descr="手机屏幕截图&#10;&#10;低可信度描述已自动生成">
              <a:extLst>
                <a:ext uri="{FF2B5EF4-FFF2-40B4-BE49-F238E27FC236}">
                  <a16:creationId xmlns:a16="http://schemas.microsoft.com/office/drawing/2014/main" id="{8687DD65-42A7-AE22-A787-B1AA205E4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3531" r="33184" b="16667"/>
            <a:stretch/>
          </p:blipFill>
          <p:spPr>
            <a:xfrm>
              <a:off x="4023289" y="1621245"/>
              <a:ext cx="2055796" cy="289508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830FF9B-36F7-14C8-90D1-96B90B801476}"/>
                </a:ext>
              </a:extLst>
            </p:cNvPr>
            <p:cNvGrpSpPr/>
            <p:nvPr/>
          </p:nvGrpSpPr>
          <p:grpSpPr>
            <a:xfrm>
              <a:off x="4129786" y="1374427"/>
              <a:ext cx="1919002" cy="276999"/>
              <a:chOff x="418454" y="556384"/>
              <a:chExt cx="2325225" cy="27699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A19EBC1-E320-A947-25A9-C434340D783B}"/>
                  </a:ext>
                </a:extLst>
              </p:cNvPr>
              <p:cNvSpPr txBox="1"/>
              <p:nvPr/>
            </p:nvSpPr>
            <p:spPr>
              <a:xfrm>
                <a:off x="1132727" y="556384"/>
                <a:ext cx="16109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Infrared</a:t>
                </a:r>
                <a:endParaRPr lang="en-US" sz="1200" dirty="0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6B2446B-6A07-3FCF-C650-78B43641C01F}"/>
                  </a:ext>
                </a:extLst>
              </p:cNvPr>
              <p:cNvSpPr txBox="1"/>
              <p:nvPr/>
            </p:nvSpPr>
            <p:spPr>
              <a:xfrm>
                <a:off x="418454" y="556384"/>
                <a:ext cx="22211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RGB</a:t>
                </a:r>
                <a:endParaRPr lang="en-US" sz="12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293409-BA43-43D6-1888-D609FFEAF4D1}"/>
                  </a:ext>
                </a:extLst>
              </p:cNvPr>
              <p:cNvSpPr txBox="1"/>
              <p:nvPr/>
            </p:nvSpPr>
            <p:spPr>
              <a:xfrm>
                <a:off x="2163062" y="556384"/>
                <a:ext cx="58061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2D65F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lang="en-US" sz="1200" dirty="0">
                  <a:solidFill>
                    <a:srgbClr val="2D65FC"/>
                  </a:solidFill>
                </a:endParaRPr>
              </a:p>
            </p:txBody>
          </p:sp>
        </p:grpSp>
        <p:pic>
          <p:nvPicPr>
            <p:cNvPr id="14" name="图片 1" descr="手机屏幕截图&#10;&#10;低可信度描述已自动生成">
              <a:extLst>
                <a:ext uri="{FF2B5EF4-FFF2-40B4-BE49-F238E27FC236}">
                  <a16:creationId xmlns:a16="http://schemas.microsoft.com/office/drawing/2014/main" id="{95F8EBC6-89F3-0499-75D0-C1136F5205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862" t="-192" r="-147" b="16858"/>
            <a:stretch/>
          </p:blipFill>
          <p:spPr>
            <a:xfrm>
              <a:off x="6610618" y="1621246"/>
              <a:ext cx="2055796" cy="289508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B886316-00B5-B700-3DC0-2117080FB295}"/>
                </a:ext>
              </a:extLst>
            </p:cNvPr>
            <p:cNvGrpSpPr/>
            <p:nvPr/>
          </p:nvGrpSpPr>
          <p:grpSpPr>
            <a:xfrm>
              <a:off x="6681156" y="1374427"/>
              <a:ext cx="1919002" cy="276999"/>
              <a:chOff x="418454" y="556384"/>
              <a:chExt cx="2325225" cy="27699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54C3B56-A3E7-28E4-FB6C-DDEFCE0CB4EF}"/>
                  </a:ext>
                </a:extLst>
              </p:cNvPr>
              <p:cNvSpPr txBox="1"/>
              <p:nvPr/>
            </p:nvSpPr>
            <p:spPr>
              <a:xfrm>
                <a:off x="1132727" y="556384"/>
                <a:ext cx="16109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Infrared</a:t>
                </a:r>
                <a:endParaRPr lang="en-US" sz="12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256E8BD-B737-44DA-7967-6DCF29100921}"/>
                  </a:ext>
                </a:extLst>
              </p:cNvPr>
              <p:cNvSpPr txBox="1"/>
              <p:nvPr/>
            </p:nvSpPr>
            <p:spPr>
              <a:xfrm>
                <a:off x="418454" y="556384"/>
                <a:ext cx="2221101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RGB</a:t>
                </a:r>
                <a:endParaRPr lang="en-US" sz="1200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620FA76-7C57-F214-FE85-0085BFABCED5}"/>
                  </a:ext>
                </a:extLst>
              </p:cNvPr>
              <p:cNvSpPr txBox="1"/>
              <p:nvPr/>
            </p:nvSpPr>
            <p:spPr>
              <a:xfrm>
                <a:off x="2163062" y="556384"/>
                <a:ext cx="58061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b="1" dirty="0">
                    <a:solidFill>
                      <a:srgbClr val="2D65F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lang="en-US" sz="1200" dirty="0">
                  <a:solidFill>
                    <a:srgbClr val="2D65FC"/>
                  </a:solidFill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595FE17-005B-4572-394C-4006FB390EF9}"/>
                </a:ext>
              </a:extLst>
            </p:cNvPr>
            <p:cNvGrpSpPr/>
            <p:nvPr/>
          </p:nvGrpSpPr>
          <p:grpSpPr>
            <a:xfrm>
              <a:off x="1114058" y="1408202"/>
              <a:ext cx="461665" cy="3384885"/>
              <a:chOff x="-65813" y="651118"/>
              <a:chExt cx="461665" cy="338488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FED60F1-2096-FDA4-02CA-11F07A9663BD}"/>
                  </a:ext>
                </a:extLst>
              </p:cNvPr>
              <p:cNvSpPr txBox="1"/>
              <p:nvPr/>
            </p:nvSpPr>
            <p:spPr>
              <a:xfrm rot="16200000">
                <a:off x="-388507" y="973812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Button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Cell  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4414694-E75B-FF73-DA3D-59F469592ED5}"/>
                  </a:ext>
                </a:extLst>
              </p:cNvPr>
              <p:cNvSpPr txBox="1"/>
              <p:nvPr/>
            </p:nvSpPr>
            <p:spPr>
              <a:xfrm rot="16200000">
                <a:off x="-388507" y="1507480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Flat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Pad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B1FF567-5A73-DD31-28C4-1F04EFC14D10}"/>
                  </a:ext>
                </a:extLst>
              </p:cNvPr>
              <p:cNvSpPr txBox="1"/>
              <p:nvPr/>
            </p:nvSpPr>
            <p:spPr>
              <a:xfrm rot="16200000">
                <a:off x="-388507" y="2173199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Light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4D3335F-D457-167A-7C29-1EE579CBF47A}"/>
                  </a:ext>
                </a:extLst>
              </p:cNvPr>
              <p:cNvSpPr txBox="1"/>
              <p:nvPr/>
            </p:nvSpPr>
            <p:spPr>
              <a:xfrm rot="16200000">
                <a:off x="-388507" y="2634392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Solar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Panel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330C379-4A3F-7E00-F584-AA9621099604}"/>
                  </a:ext>
                </a:extLst>
              </p:cNvPr>
              <p:cNvSpPr txBox="1"/>
              <p:nvPr/>
            </p:nvSpPr>
            <p:spPr>
              <a:xfrm rot="16200000">
                <a:off x="-388507" y="3251644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Plastic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Cylinder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082D8FA-9555-41BF-78B4-2EA9206D729A}"/>
                </a:ext>
              </a:extLst>
            </p:cNvPr>
            <p:cNvGrpSpPr/>
            <p:nvPr/>
          </p:nvGrpSpPr>
          <p:grpSpPr>
            <a:xfrm>
              <a:off x="3720284" y="1408202"/>
              <a:ext cx="276999" cy="3384885"/>
              <a:chOff x="2845215" y="651118"/>
              <a:chExt cx="276999" cy="3384885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5FB3B29-4E00-23B8-61BA-C0796060A7E9}"/>
                  </a:ext>
                </a:extLst>
              </p:cNvPr>
              <p:cNvSpPr txBox="1"/>
              <p:nvPr/>
            </p:nvSpPr>
            <p:spPr>
              <a:xfrm rot="16200000">
                <a:off x="2430188" y="1066145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Screen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48FF4D1-3488-B904-A9EB-787784949DEE}"/>
                  </a:ext>
                </a:extLst>
              </p:cNvPr>
              <p:cNvSpPr txBox="1"/>
              <p:nvPr/>
            </p:nvSpPr>
            <p:spPr>
              <a:xfrm rot="16200000">
                <a:off x="2430188" y="1599813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Piggy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1864F92-EFF6-5505-3937-585198C03161}"/>
                  </a:ext>
                </a:extLst>
              </p:cNvPr>
              <p:cNvSpPr txBox="1"/>
              <p:nvPr/>
            </p:nvSpPr>
            <p:spPr>
              <a:xfrm rot="16200000">
                <a:off x="2430188" y="2173199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Cotton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31DF738-5090-8174-A8DE-2A09CADDF46D}"/>
                  </a:ext>
                </a:extLst>
              </p:cNvPr>
              <p:cNvSpPr txBox="1"/>
              <p:nvPr/>
            </p:nvSpPr>
            <p:spPr>
              <a:xfrm rot="16200000">
                <a:off x="2430188" y="2726725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Zipper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E2026B5-CC4E-DE97-D59B-C1AB3B3196A3}"/>
                  </a:ext>
                </a:extLst>
              </p:cNvPr>
              <p:cNvSpPr txBox="1"/>
              <p:nvPr/>
            </p:nvSpPr>
            <p:spPr>
              <a:xfrm rot="16200000">
                <a:off x="2430188" y="3343977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Cube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AAD39BE-ADA0-B944-7289-B12DB944D577}"/>
                </a:ext>
              </a:extLst>
            </p:cNvPr>
            <p:cNvGrpSpPr/>
            <p:nvPr/>
          </p:nvGrpSpPr>
          <p:grpSpPr>
            <a:xfrm>
              <a:off x="6137377" y="1364209"/>
              <a:ext cx="461665" cy="3384885"/>
              <a:chOff x="5340964" y="607125"/>
              <a:chExt cx="461665" cy="3384885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3CE77B3-4306-F7F9-9906-BDCF9449B855}"/>
                  </a:ext>
                </a:extLst>
              </p:cNvPr>
              <p:cNvSpPr txBox="1"/>
              <p:nvPr/>
            </p:nvSpPr>
            <p:spPr>
              <a:xfrm rot="16200000">
                <a:off x="5018270" y="1022152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Nut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7DEC4CB-0445-7A7B-37E8-5090C6B08FBE}"/>
                  </a:ext>
                </a:extLst>
              </p:cNvPr>
              <p:cNvSpPr txBox="1"/>
              <p:nvPr/>
            </p:nvSpPr>
            <p:spPr>
              <a:xfrm rot="16200000">
                <a:off x="5018270" y="1555820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Capsule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3401FF8-473B-F27C-99E1-6AC3604D6E79}"/>
                  </a:ext>
                </a:extLst>
              </p:cNvPr>
              <p:cNvSpPr txBox="1"/>
              <p:nvPr/>
            </p:nvSpPr>
            <p:spPr>
              <a:xfrm rot="16200000">
                <a:off x="5018270" y="2129206"/>
                <a:ext cx="110705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Screw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0C5EA7C-A9B9-3C20-89E4-08F217E235DC}"/>
                  </a:ext>
                </a:extLst>
              </p:cNvPr>
              <p:cNvSpPr txBox="1"/>
              <p:nvPr/>
            </p:nvSpPr>
            <p:spPr>
              <a:xfrm rot="16200000">
                <a:off x="5018270" y="2590399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Tooth-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brush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5878F5B-8CEC-3416-1862-007B16A3B5A0}"/>
                  </a:ext>
                </a:extLst>
              </p:cNvPr>
              <p:cNvSpPr txBox="1"/>
              <p:nvPr/>
            </p:nvSpPr>
            <p:spPr>
              <a:xfrm rot="16200000">
                <a:off x="5018270" y="3207651"/>
                <a:ext cx="110705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Spring</a:t>
                </a:r>
              </a:p>
              <a:p>
                <a:pPr algn="ctr"/>
                <a:r>
                  <a:rPr lang="en-US" sz="1200" i="1" dirty="0">
                    <a:solidFill>
                      <a:srgbClr val="1D1C1D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Pad</a:t>
                </a:r>
                <a:endParaRPr lang="en-US" sz="12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1048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30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Xu, Xiaohao</dc:creator>
  <cp:lastModifiedBy>Xu, Xiaohao</cp:lastModifiedBy>
  <cp:revision>2</cp:revision>
  <dcterms:created xsi:type="dcterms:W3CDTF">2024-10-16T04:08:56Z</dcterms:created>
  <dcterms:modified xsi:type="dcterms:W3CDTF">2024-10-16T04:10:26Z</dcterms:modified>
</cp:coreProperties>
</file>

<file path=docProps/thumbnail.jpeg>
</file>